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355-F230-4DD7-A46C-3717A7D3ABD2}" type="datetimeFigureOut">
              <a:rPr lang="es-ES" smtClean="0"/>
              <a:t>27/06/2011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33B1-404D-4069-99BF-9FEF0D3732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355-F230-4DD7-A46C-3717A7D3ABD2}" type="datetimeFigureOut">
              <a:rPr lang="es-ES" smtClean="0"/>
              <a:t>27/06/2011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33B1-404D-4069-99BF-9FEF0D3732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355-F230-4DD7-A46C-3717A7D3ABD2}" type="datetimeFigureOut">
              <a:rPr lang="es-ES" smtClean="0"/>
              <a:t>27/06/2011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33B1-404D-4069-99BF-9FEF0D3732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355-F230-4DD7-A46C-3717A7D3ABD2}" type="datetimeFigureOut">
              <a:rPr lang="es-ES" smtClean="0"/>
              <a:t>27/06/2011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33B1-404D-4069-99BF-9FEF0D3732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355-F230-4DD7-A46C-3717A7D3ABD2}" type="datetimeFigureOut">
              <a:rPr lang="es-ES" smtClean="0"/>
              <a:t>27/06/2011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33B1-404D-4069-99BF-9FEF0D3732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355-F230-4DD7-A46C-3717A7D3ABD2}" type="datetimeFigureOut">
              <a:rPr lang="es-ES" smtClean="0"/>
              <a:t>27/06/2011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33B1-404D-4069-99BF-9FEF0D3732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355-F230-4DD7-A46C-3717A7D3ABD2}" type="datetimeFigureOut">
              <a:rPr lang="es-ES" smtClean="0"/>
              <a:t>27/06/2011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33B1-404D-4069-99BF-9FEF0D3732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355-F230-4DD7-A46C-3717A7D3ABD2}" type="datetimeFigureOut">
              <a:rPr lang="es-ES" smtClean="0"/>
              <a:t>27/06/2011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33B1-404D-4069-99BF-9FEF0D3732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355-F230-4DD7-A46C-3717A7D3ABD2}" type="datetimeFigureOut">
              <a:rPr lang="es-ES" smtClean="0"/>
              <a:t>27/06/2011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33B1-404D-4069-99BF-9FEF0D3732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355-F230-4DD7-A46C-3717A7D3ABD2}" type="datetimeFigureOut">
              <a:rPr lang="es-ES" smtClean="0"/>
              <a:t>27/06/2011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33B1-404D-4069-99BF-9FEF0D3732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355-F230-4DD7-A46C-3717A7D3ABD2}" type="datetimeFigureOut">
              <a:rPr lang="es-ES" smtClean="0"/>
              <a:t>27/06/2011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33B1-404D-4069-99BF-9FEF0D3732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E355-F230-4DD7-A46C-3717A7D3ABD2}" type="datetimeFigureOut">
              <a:rPr lang="es-ES" smtClean="0"/>
              <a:t>27/06/2011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D33B1-404D-4069-99BF-9FEF0D373293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9/95/TrigaranteMexico.jpg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58166" cy="1470025"/>
          </a:xfrm>
        </p:spPr>
        <p:txBody>
          <a:bodyPr/>
          <a:lstStyle/>
          <a:p>
            <a:r>
              <a:rPr lang="es-ES" dirty="0" smtClean="0"/>
              <a:t>Ma. Ignacia Rodríguez de Velazco.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1778/1850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Güera Rodríguez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   Sus relaciones con la alta sociedad le permitieron tener acceso a documentos confidenciales que Fernando VII le enviaba al virrey Apodaca, entre ellos una carta en donde le proponía que buscara un hombre popular que tuviera acercamiento con los insurgentes.</a:t>
            </a:r>
          </a:p>
          <a:p>
            <a:pPr>
              <a:buNone/>
            </a:pPr>
            <a:r>
              <a:rPr lang="es-ES" dirty="0" smtClean="0"/>
              <a:t>    María Ignacia propuso que ese hombre podía ser Agustín de Iturbide.  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Güera Rodríguez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   Su relación con Iturbide fue más allá de un simple romance, ella influyo decisivamente para que Iturbide buscara el acercamiento con Vicente Guerrero y al parecer la redacción del plan de Iguala fue en buena proporción obra suya, así mismo sugirió el uso de la bandera tricolor blanca, verde y roja.    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rchivo:TrigaranteMexico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28726"/>
            <a:ext cx="9144000" cy="5629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Güera Rodríguez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Güera Rodríguez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últimos años de su vida los dedico a la devoción religiosa, llegando a pertenecer a la cofradía de la tercera orden de San Francisco.</a:t>
            </a:r>
          </a:p>
          <a:p>
            <a:r>
              <a:rPr lang="es-ES" dirty="0" smtClean="0"/>
              <a:t>Murió en la ciudad de México el 1º de Noviembre de 1850.</a:t>
            </a:r>
          </a:p>
          <a:p>
            <a:r>
              <a:rPr lang="es-ES" dirty="0" smtClean="0"/>
              <a:t>A su muerte su marido se ordeno sacerdote.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upload.wikimedia.org/wikipedia/commons/thumb/f/f6/Guera.png/200px-Guer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64999"/>
            <a:ext cx="5286380" cy="679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s-ES" sz="4000" dirty="0" smtClean="0">
                <a:effectLst/>
              </a:rPr>
              <a:t>Hipólito J. Espinosa </a:t>
            </a:r>
            <a:r>
              <a:rPr lang="es-ES" sz="4000" dirty="0" smtClean="0">
                <a:effectLst/>
              </a:rPr>
              <a:t>Espinosa</a:t>
            </a:r>
            <a:r>
              <a:rPr lang="es-ES" sz="4000" dirty="0" smtClean="0">
                <a:effectLst/>
              </a:rPr>
              <a:t> </a:t>
            </a:r>
            <a:r>
              <a:rPr lang="es-ES" sz="4000" dirty="0" smtClean="0">
                <a:effectLst/>
              </a:rPr>
              <a:t>2011.</a:t>
            </a:r>
            <a:endParaRPr lang="es-ES" sz="4000" dirty="0" smtClean="0">
              <a:effectLst/>
            </a:endParaRPr>
          </a:p>
        </p:txBody>
      </p:sp>
      <p:pic>
        <p:nvPicPr>
          <p:cNvPr id="124931" name="Picture 3" descr="Explorar003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566863"/>
            <a:ext cx="4572000" cy="5291137"/>
          </a:xfrm>
          <a:noFill/>
        </p:spPr>
      </p:pic>
      <p:sp>
        <p:nvSpPr>
          <p:cNvPr id="124933" name="WordArt 5"/>
          <p:cNvSpPr>
            <a:spLocks noChangeArrowheads="1" noChangeShapeType="1" noTextEdit="1"/>
          </p:cNvSpPr>
          <p:nvPr/>
        </p:nvSpPr>
        <p:spPr bwMode="auto">
          <a:xfrm>
            <a:off x="4859338" y="2276475"/>
            <a:ext cx="3673475" cy="2881313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80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r>
              <a:rPr lang="es-E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Gracias.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Güera Rodríguez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   María Ignacia Javiera Rafaela Agustina Feliciana Rodríguez de Velazco y Osorio Barba Jiménez Bello de Pereyra Hernández de Córdoba Solano Salas Garfias.</a:t>
            </a:r>
          </a:p>
          <a:p>
            <a:pPr>
              <a:buNone/>
            </a:pPr>
            <a:r>
              <a:rPr lang="es-ES" dirty="0" smtClean="0"/>
              <a:t>    Conocida comúnmente como María Ignacia Rodríguez de Velazco o simplemente “La güera Rodríguez”.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Güera Rodríguez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   Nació en la Ciudad de México el 20 de Noviembre de 1778. Desde muy joven empezó a destacar en la sociedad de la Nueva España por su belleza y su ingenio.</a:t>
            </a:r>
          </a:p>
          <a:p>
            <a:pPr>
              <a:buNone/>
            </a:pPr>
            <a:r>
              <a:rPr lang="es-ES" dirty="0" smtClean="0"/>
              <a:t>    Guillermo Prieto dijo de ella: “La güera no solo fue notable por su belleza, sino también por su ingenio y por el lugar que ocupo entre la alta sociedad”. 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marcianitosverdes.haaan.com/wp-content/uploads/blogger/blogger/1097/2831/1600/LasCallesDeMexico.jpg"/>
          <p:cNvPicPr>
            <a:picLocks noChangeAspect="1" noChangeArrowheads="1"/>
          </p:cNvPicPr>
          <p:nvPr/>
        </p:nvPicPr>
        <p:blipFill>
          <a:blip r:embed="rId2"/>
          <a:srcRect l="17505" t="10135" r="17863" b="44717"/>
          <a:stretch>
            <a:fillRect/>
          </a:stretch>
        </p:blipFill>
        <p:spPr bwMode="auto">
          <a:xfrm>
            <a:off x="0" y="-1"/>
            <a:ext cx="9144000" cy="6855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Güera Rodríguez 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7410" name="Picture 2" descr="http://upload.wikimedia.org/wikipedia/commons/thumb/6/66/Sim%C3%B3n_Bol%C3%ADvar%2C_1800.jpg/150px-Sim%C3%B3n_Bol%C3%ADvar%2C_18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0" y="1428735"/>
            <a:ext cx="4214810" cy="5394957"/>
          </a:xfrm>
          <a:prstGeom prst="rect">
            <a:avLst/>
          </a:prstGeom>
          <a:noFill/>
        </p:spPr>
      </p:pic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    Conoció a Simón Bolívar cuando este tenia alrededor de 18 años y se encontraba de viaje rumbo a España, se dice que tuvo un romance con él y que incluso estuvo a punto de acompañarlo a Caracas.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ES" dirty="0" smtClean="0"/>
              <a:t>Güera Rodríguez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4294967295"/>
          </p:nvPr>
        </p:nvSpPr>
        <p:spPr>
          <a:xfrm>
            <a:off x="0" y="1600200"/>
            <a:ext cx="5072066" cy="452596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    Conoció también al barón Alexander Von Humboldt y por supuesto tuvo un romance con él. </a:t>
            </a:r>
            <a:endParaRPr lang="es-ES" dirty="0"/>
          </a:p>
        </p:txBody>
      </p:sp>
      <p:pic>
        <p:nvPicPr>
          <p:cNvPr id="18434" name="Picture 2" descr="http://upload.wikimedia.org/wikipedia/commons/thumb/d/db/Alexandre_humboldt.jpg/200px-Alexandre_humbold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4451" y="1214422"/>
            <a:ext cx="4089549" cy="5643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Güera Rodríguez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    En 1794, por imposición del virrey Vicente de Güemes Pacheco se caso con Jerónimo López de Peralta, quien la golpeaba y en una ocasión le disparo un tiro que no acertó.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Ella lo acuso de intento de homicidio el 4 de Julio de 1802 y solicito la anulación del matrimonio, Jerónimo murió en 1805 antes de que se solucionara el juicio. </a:t>
            </a:r>
          </a:p>
          <a:p>
            <a:pPr>
              <a:buNone/>
            </a:pPr>
            <a:r>
              <a:rPr lang="es-ES" dirty="0" smtClean="0"/>
              <a:t>    De este matrimonio tuvo 4 hijos.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Güera Rodríguez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   Contrajo segundas nupcias con Mariano Briones, un acaudalado anciano que murió pocos meses después del matrimonio por un enfriamiento por destape de cobijas.</a:t>
            </a:r>
          </a:p>
          <a:p>
            <a:pPr>
              <a:buNone/>
            </a:pPr>
            <a:r>
              <a:rPr lang="es-ES" dirty="0" smtClean="0"/>
              <a:t>    Se caso nuevamente con Manuel de Elizalde que seria su esposo hasta el fin de sus días.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Güera Rodríguez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Fue una persona de ideas bastante liberales para su época, al parecer también llegó a conocer a Miguel Hidalgo y Costilla y compartía los ideales de libertad e independencia de este, motivo por el cual fue sometida a juicio inquisitorial el 22 de Marzo de 1811.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535</Words>
  <Application>Microsoft Office PowerPoint</Application>
  <PresentationFormat>Presentación en pantalla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Ma. Ignacia Rodríguez de Velazco.</vt:lpstr>
      <vt:lpstr>Güera Rodríguez</vt:lpstr>
      <vt:lpstr>Güera Rodríguez</vt:lpstr>
      <vt:lpstr>Diapositiva 4</vt:lpstr>
      <vt:lpstr>Güera Rodríguez </vt:lpstr>
      <vt:lpstr>Güera Rodríguez</vt:lpstr>
      <vt:lpstr>Güera Rodríguez</vt:lpstr>
      <vt:lpstr>Güera Rodríguez</vt:lpstr>
      <vt:lpstr>Güera Rodríguez</vt:lpstr>
      <vt:lpstr>Güera Rodríguez</vt:lpstr>
      <vt:lpstr>Güera Rodríguez</vt:lpstr>
      <vt:lpstr>Güera Rodríguez</vt:lpstr>
      <vt:lpstr>Güera Rodríguez</vt:lpstr>
      <vt:lpstr>Diapositiva 14</vt:lpstr>
      <vt:lpstr>Hipólito J. Espinosa Espinosa 2011.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Ma. Ignacia Rodríguez de Velazco.</dc:title>
  <dc:creator>mipc</dc:creator>
  <cp:lastModifiedBy>mipc</cp:lastModifiedBy>
  <cp:revision>9</cp:revision>
  <dcterms:created xsi:type="dcterms:W3CDTF">2011-06-27T17:50:41Z</dcterms:created>
  <dcterms:modified xsi:type="dcterms:W3CDTF">2011-06-27T19:20:19Z</dcterms:modified>
</cp:coreProperties>
</file>