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9763-B897-416C-8475-50B5495ED293}" type="datetimeFigureOut">
              <a:rPr lang="es-ES" smtClean="0"/>
              <a:pPr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0CAA-D468-4AFD-A443-B0E9E4044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1270" name="Picture 6" descr="http://t1.gstatic.com/images?q=tbn:ANd9GcSuzPMcG6CVKxiO_CA7Sr3ABcGpMFHWc3KRRptOvR4q4h5ZAz2g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357430"/>
            <a:ext cx="2621967" cy="3500462"/>
          </a:xfrm>
          <a:prstGeom prst="rect">
            <a:avLst/>
          </a:prstGeom>
          <a:noFill/>
        </p:spPr>
      </p:pic>
      <p:pic>
        <p:nvPicPr>
          <p:cNvPr id="16386" name="Picture 2" descr="http://upload.wikimedia.org/wikipedia/commons/7/73/Ahuehuete-noche-tris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2786050" cy="3887513"/>
          </a:xfrm>
          <a:prstGeom prst="rect">
            <a:avLst/>
          </a:prstGeom>
          <a:noFill/>
        </p:spPr>
      </p:pic>
      <p:pic>
        <p:nvPicPr>
          <p:cNvPr id="16388" name="Picture 4" descr="http://www.cij.gob.mx/congreso2010/img/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5579" y="1357298"/>
            <a:ext cx="3558421" cy="2143140"/>
          </a:xfrm>
          <a:prstGeom prst="rect">
            <a:avLst/>
          </a:prstGeom>
          <a:noFill/>
        </p:spPr>
      </p:pic>
      <p:pic>
        <p:nvPicPr>
          <p:cNvPr id="16392" name="Picture 8" descr="postal1 El Palacio Posta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514965"/>
            <a:ext cx="3643306" cy="2172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Es una de las calles del México antiguo que tiene más tradición y abolengo, en su tramo del centro histórico se encuentran los edificios de </a:t>
            </a: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correos </a:t>
            </a: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y de telégrafos, el palacio de minería, así como el museo nacional de arte y la plaza Manuel Tolza con la estatua ecuestre de Carlos IV “El caballito”. 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rchivo:Estatua equestre Carlos I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 ésta calle estuvo el palacio de Hernán Cortés, y en su tramo final se encuentran las ruinas del templo mayor.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Sobre el tramo que desemboca al zócalo a un costado se encuentra la capilla de animas y antiguamente estuvo el “Tlachtli” o juego de pelota.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Por esta calzada desfilo el ejército trigarante durante su entrada triunfal a la ciudad de México el 27 de Septiembre de 1821.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Entonces recibía el nombre de “Calzada de la Tlaxpana”.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upload.wikimedia.org/wikipedia/commons/d/d2/Ej%C3%A9rcito_Trigaran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s-ES" dirty="0" smtClean="0">
              <a:solidFill>
                <a:srgbClr val="50EE90"/>
              </a:solidFill>
            </a:endParaRPr>
          </a:p>
          <a:p>
            <a:pPr>
              <a:defRPr/>
            </a:pPr>
            <a:endParaRPr lang="es-ES" dirty="0" smtClean="0">
              <a:solidFill>
                <a:srgbClr val="50EE90"/>
              </a:solidFill>
            </a:endParaRPr>
          </a:p>
          <a:p>
            <a:pPr>
              <a:defRPr/>
            </a:pPr>
            <a:endParaRPr lang="es-ES" dirty="0" smtClean="0">
              <a:solidFill>
                <a:srgbClr val="50EE90"/>
              </a:solidFill>
            </a:endParaRPr>
          </a:p>
          <a:p>
            <a:pPr>
              <a:defRPr/>
            </a:pPr>
            <a:endParaRPr lang="es-ES" dirty="0" smtClean="0">
              <a:solidFill>
                <a:srgbClr val="50EE90"/>
              </a:solidFill>
            </a:endParaRPr>
          </a:p>
          <a:p>
            <a:pPr>
              <a:defRPr/>
            </a:pPr>
            <a:endParaRPr lang="es-ES" dirty="0" smtClean="0">
              <a:solidFill>
                <a:srgbClr val="50EE90"/>
              </a:solidFill>
            </a:endParaRPr>
          </a:p>
          <a:p>
            <a:pPr>
              <a:defRPr/>
            </a:pPr>
            <a:endParaRPr lang="es-ES" dirty="0" smtClean="0">
              <a:solidFill>
                <a:srgbClr val="50EE9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50EE90"/>
                </a:solidFill>
              </a:rPr>
              <a:t>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50EE90"/>
                </a:solidFill>
              </a:rPr>
              <a:t>                   </a:t>
            </a:r>
            <a:endParaRPr lang="es-ES" dirty="0">
              <a:solidFill>
                <a:srgbClr val="50EE90"/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Como una calle de abolengo que se respete, no puede dejar de tener sus fantasmas, por el tramo del empedradillo a espíritu santo solía verse una monja novicia.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Es clásica la aparición de doña María Luisa de Ontiveros “La llorona”.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Y algunas personas aseguran haber visto a los soldados de Cortés en el tramo de puente de Alvarado.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Hipólito J. Espinosa Espinosa 2011.</a:t>
            </a:r>
          </a:p>
        </p:txBody>
      </p:sp>
      <p:pic>
        <p:nvPicPr>
          <p:cNvPr id="124931" name="Picture 3" descr="Explorar003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66863"/>
            <a:ext cx="4572000" cy="5291137"/>
          </a:xfrm>
          <a:noFill/>
        </p:spPr>
      </p:pic>
      <p:sp>
        <p:nvSpPr>
          <p:cNvPr id="124933" name="WordArt 5"/>
          <p:cNvSpPr>
            <a:spLocks noChangeArrowheads="1" noChangeShapeType="1" noTextEdit="1"/>
          </p:cNvSpPr>
          <p:nvPr/>
        </p:nvSpPr>
        <p:spPr bwMode="auto">
          <a:xfrm>
            <a:off x="4859338" y="2276475"/>
            <a:ext cx="3673475" cy="28813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0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es-E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Gracias.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calle que actualmente conocemos con el nombre de “Tacuba” esta trazada sobre la antigua calzada de Tlacopan; una de las calzadas que unían la gran Tenochtitlán con tierra firme, en este caso en el señorío de Tlacopan, hoy Tacuba. El que junto a Tenochtitlán y Texcoco conformaban la triple alianza.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jaronu.files.wordpress.com/2010/11/tenoch2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Después de la conquista, por ordenes de Hernán Cortés, el cartógrafo Enrico Martínez se dio a la tarea de trazar la nueva ciudad,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Para esto se baso en la traza antigua y muchas de las calles nuevas se trazaron sobre las antiguas.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 el caso de la calzada de Tlacopan, esta sirvió de modelo para la traza de la calle de Tacuba y su continuación, la actual calzada México-Tacuba.  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calzada era fundamental para la ciudad de México, pues ésta todavía se encontraba rodeada por las aguas del lago y su comunicación con las partes altas del valle era esencial.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Por esta calzada salieron los hombres de Cortés en desbandada durante la llamada “noche triste”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1.bp.blogspot.com/_AGSpYDvydis/Sqaefz450QI/AAAAAAAANwU/K9DC5kWMvyA/s400/noche_trist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 sus diversos tramos cambia de nombre, pero se trata de la misma vialidad. En el tramo de Monte de piedad al eje central se llama “Tacuba”.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Del eje central paseo de la reforma se conoce como “Av. Hidalgo”.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De reforma a insurgentes es “Puente de Alvarado”.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De insurgentes al cruce con el circuito interior es “Rivera de San Cosme”.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Y en el último tramo desde el circuito interior hasta el paradero del metro cuatro caminos la conocemos como “Calzada México-Tacuba.  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Calle de Tacuba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Durante buena parte del periodo colonial y aun en los primeros años del siglo XIX por esta calzada pasaba uno de los acueductos que abastecían de agua potable a la ciudad.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rchivo:Oldmexicoc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564</Words>
  <Application>Microsoft Office PowerPoint</Application>
  <PresentationFormat>Presentación en pantalla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Calle de Tacuba</vt:lpstr>
      <vt:lpstr>Calle de Tacuba</vt:lpstr>
      <vt:lpstr>Diapositiva 3</vt:lpstr>
      <vt:lpstr>Calle de Tacuba</vt:lpstr>
      <vt:lpstr>Calle de Tacuba</vt:lpstr>
      <vt:lpstr>Diapositiva 6</vt:lpstr>
      <vt:lpstr>Calle de Tacuba</vt:lpstr>
      <vt:lpstr>Calle de Tacuba</vt:lpstr>
      <vt:lpstr>Diapositiva 9</vt:lpstr>
      <vt:lpstr>Calle de Tacuba</vt:lpstr>
      <vt:lpstr>Diapositiva 11</vt:lpstr>
      <vt:lpstr>Calle de Tacuba</vt:lpstr>
      <vt:lpstr>Calle de Tacuba</vt:lpstr>
      <vt:lpstr>Diapositiva 14</vt:lpstr>
      <vt:lpstr>Calle de Tacuba</vt:lpstr>
      <vt:lpstr>Hipólito J. Espinosa Espinosa 2011.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Calle de Tacuba</dc:title>
  <dc:creator>mipc</dc:creator>
  <cp:lastModifiedBy>SECRETARIA</cp:lastModifiedBy>
  <cp:revision>17</cp:revision>
  <dcterms:created xsi:type="dcterms:W3CDTF">2008-01-11T05:47:28Z</dcterms:created>
  <dcterms:modified xsi:type="dcterms:W3CDTF">2011-07-17T20:11:29Z</dcterms:modified>
</cp:coreProperties>
</file>